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2AF3-F884-43EB-9E78-6ADA9BAB376B}" type="datetimeFigureOut">
              <a:rPr lang="ro-RO" smtClean="0"/>
              <a:t>12.03.2012</a:t>
            </a:fld>
            <a:endParaRPr lang="ro-RO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9C99DCD-F467-4D0A-82C5-48C043B7E6D6}" type="slidenum">
              <a:rPr lang="ro-RO" smtClean="0"/>
              <a:t>‹#›</a:t>
            </a:fld>
            <a:endParaRPr lang="ro-RO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2AF3-F884-43EB-9E78-6ADA9BAB376B}" type="datetimeFigureOut">
              <a:rPr lang="ro-RO" smtClean="0"/>
              <a:t>12.03.2012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9DCD-F467-4D0A-82C5-48C043B7E6D6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2AF3-F884-43EB-9E78-6ADA9BAB376B}" type="datetimeFigureOut">
              <a:rPr lang="ro-RO" smtClean="0"/>
              <a:t>12.03.2012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9DCD-F467-4D0A-82C5-48C043B7E6D6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2AF3-F884-43EB-9E78-6ADA9BAB376B}" type="datetimeFigureOut">
              <a:rPr lang="ro-RO" smtClean="0"/>
              <a:t>12.03.2012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9DCD-F467-4D0A-82C5-48C043B7E6D6}" type="slidenum">
              <a:rPr lang="ro-RO" smtClean="0"/>
              <a:t>‹#›</a:t>
            </a:fld>
            <a:endParaRPr lang="ro-RO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2AF3-F884-43EB-9E78-6ADA9BAB376B}" type="datetimeFigureOut">
              <a:rPr lang="ro-RO" smtClean="0"/>
              <a:t>12.03.2012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o-RO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9C99DCD-F467-4D0A-82C5-48C043B7E6D6}" type="slidenum">
              <a:rPr lang="ro-RO" smtClean="0"/>
              <a:t>‹#›</a:t>
            </a:fld>
            <a:endParaRPr lang="ro-R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2AF3-F884-43EB-9E78-6ADA9BAB376B}" type="datetimeFigureOut">
              <a:rPr lang="ro-RO" smtClean="0"/>
              <a:t>12.03.2012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9DCD-F467-4D0A-82C5-48C043B7E6D6}" type="slidenum">
              <a:rPr lang="ro-RO" smtClean="0"/>
              <a:t>‹#›</a:t>
            </a:fld>
            <a:endParaRPr lang="ro-R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2AF3-F884-43EB-9E78-6ADA9BAB376B}" type="datetimeFigureOut">
              <a:rPr lang="ro-RO" smtClean="0"/>
              <a:t>12.03.2012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9DCD-F467-4D0A-82C5-48C043B7E6D6}" type="slidenum">
              <a:rPr lang="ro-RO" smtClean="0"/>
              <a:t>‹#›</a:t>
            </a:fld>
            <a:endParaRPr lang="ro-RO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2AF3-F884-43EB-9E78-6ADA9BAB376B}" type="datetimeFigureOut">
              <a:rPr lang="ro-RO" smtClean="0"/>
              <a:t>12.03.2012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9DCD-F467-4D0A-82C5-48C043B7E6D6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2AF3-F884-43EB-9E78-6ADA9BAB376B}" type="datetimeFigureOut">
              <a:rPr lang="ro-RO" smtClean="0"/>
              <a:t>12.03.2012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9DCD-F467-4D0A-82C5-48C043B7E6D6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2AF3-F884-43EB-9E78-6ADA9BAB376B}" type="datetimeFigureOut">
              <a:rPr lang="ro-RO" smtClean="0"/>
              <a:t>12.03.2012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9DCD-F467-4D0A-82C5-48C043B7E6D6}" type="slidenum">
              <a:rPr lang="ro-RO" smtClean="0"/>
              <a:t>‹#›</a:t>
            </a:fld>
            <a:endParaRPr lang="ro-RO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2AF3-F884-43EB-9E78-6ADA9BAB376B}" type="datetimeFigureOut">
              <a:rPr lang="ro-RO" smtClean="0"/>
              <a:t>12.03.2012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9C99DCD-F467-4D0A-82C5-48C043B7E6D6}" type="slidenum">
              <a:rPr lang="ro-RO" smtClean="0"/>
              <a:t>‹#›</a:t>
            </a:fld>
            <a:endParaRPr lang="ro-RO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7A22AF3-F884-43EB-9E78-6ADA9BAB376B}" type="datetimeFigureOut">
              <a:rPr lang="ro-RO" smtClean="0"/>
              <a:t>12.03.2012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o-RO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9C99DCD-F467-4D0A-82C5-48C043B7E6D6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Bodoni MT Black" pitchFamily="18" charset="0"/>
                <a:cs typeface="Aharoni" pitchFamily="2" charset="-79"/>
              </a:rPr>
              <a:t>La </a:t>
            </a:r>
            <a:r>
              <a:rPr lang="en-US" dirty="0" err="1" smtClean="0">
                <a:latin typeface="Bodoni MT Black" pitchFamily="18" charset="0"/>
                <a:cs typeface="Aharoni" pitchFamily="2" charset="-79"/>
              </a:rPr>
              <a:t>reussite</a:t>
            </a:r>
            <a:r>
              <a:rPr lang="en-US" dirty="0" smtClean="0">
                <a:latin typeface="Bodoni MT Black" pitchFamily="18" charset="0"/>
                <a:cs typeface="Aharoni" pitchFamily="2" charset="-79"/>
              </a:rPr>
              <a:t> de </a:t>
            </a:r>
            <a:r>
              <a:rPr lang="en-US" dirty="0" err="1" smtClean="0">
                <a:latin typeface="Bodoni MT Black" pitchFamily="18" charset="0"/>
                <a:cs typeface="Aharoni" pitchFamily="2" charset="-79"/>
              </a:rPr>
              <a:t>l’enfants</a:t>
            </a:r>
            <a:r>
              <a:rPr lang="en-US" dirty="0" smtClean="0">
                <a:latin typeface="Bodoni MT Black" pitchFamily="18" charset="0"/>
                <a:cs typeface="Aharoni" pitchFamily="2" charset="-79"/>
              </a:rPr>
              <a:t>, </a:t>
            </a:r>
            <a:r>
              <a:rPr lang="en-US" dirty="0" err="1" smtClean="0">
                <a:latin typeface="Bodoni MT Black" pitchFamily="18" charset="0"/>
                <a:cs typeface="Aharoni" pitchFamily="2" charset="-79"/>
              </a:rPr>
              <a:t>apartir</a:t>
            </a:r>
            <a:r>
              <a:rPr lang="en-US" dirty="0" smtClean="0">
                <a:latin typeface="Bodoni MT Black" pitchFamily="18" charset="0"/>
                <a:cs typeface="Aharoni" pitchFamily="2" charset="-79"/>
              </a:rPr>
              <a:t> de Tudor </a:t>
            </a:r>
            <a:r>
              <a:rPr lang="en-US" dirty="0" err="1" smtClean="0">
                <a:latin typeface="Bodoni MT Black" pitchFamily="18" charset="0"/>
                <a:cs typeface="Aharoni" pitchFamily="2" charset="-79"/>
              </a:rPr>
              <a:t>Vianu</a:t>
            </a:r>
            <a:r>
              <a:rPr lang="en-US" dirty="0" smtClean="0">
                <a:latin typeface="Bodoni MT Black" pitchFamily="18" charset="0"/>
                <a:cs typeface="Aharoni" pitchFamily="2" charset="-79"/>
              </a:rPr>
              <a:t>, </a:t>
            </a:r>
            <a:r>
              <a:rPr lang="en-US" dirty="0" err="1" smtClean="0">
                <a:latin typeface="Bodoni MT Black" pitchFamily="18" charset="0"/>
                <a:cs typeface="Aharoni" pitchFamily="2" charset="-79"/>
              </a:rPr>
              <a:t>dans</a:t>
            </a:r>
            <a:r>
              <a:rPr lang="en-US" dirty="0" smtClean="0">
                <a:latin typeface="Bodoni MT Black" pitchFamily="18" charset="0"/>
                <a:cs typeface="Aharoni" pitchFamily="2" charset="-79"/>
              </a:rPr>
              <a:t> </a:t>
            </a:r>
            <a:r>
              <a:rPr lang="en-US" dirty="0" err="1" smtClean="0">
                <a:latin typeface="Bodoni MT Black" pitchFamily="18" charset="0"/>
                <a:cs typeface="Aharoni" pitchFamily="2" charset="-79"/>
              </a:rPr>
              <a:t>l’Olympiade</a:t>
            </a:r>
            <a:r>
              <a:rPr lang="en-US" dirty="0" smtClean="0">
                <a:latin typeface="Bodoni MT Black" pitchFamily="18" charset="0"/>
                <a:cs typeface="Aharoni" pitchFamily="2" charset="-79"/>
              </a:rPr>
              <a:t> de </a:t>
            </a:r>
            <a:r>
              <a:rPr lang="en-US" dirty="0" err="1" smtClean="0">
                <a:latin typeface="Bodoni MT Black" pitchFamily="18" charset="0"/>
                <a:cs typeface="Aharoni" pitchFamily="2" charset="-79"/>
              </a:rPr>
              <a:t>Mathematique</a:t>
            </a:r>
            <a:r>
              <a:rPr lang="en-US" dirty="0" smtClean="0">
                <a:latin typeface="Bodoni MT Black" pitchFamily="18" charset="0"/>
                <a:cs typeface="Aharoni" pitchFamily="2" charset="-79"/>
              </a:rPr>
              <a:t> </a:t>
            </a:r>
            <a:r>
              <a:rPr lang="en-US" dirty="0" smtClean="0">
                <a:latin typeface="Bodoni MT Black" pitchFamily="18" charset="0"/>
                <a:cs typeface="Aharoni" pitchFamily="2" charset="-79"/>
              </a:rPr>
              <a:t>a </a:t>
            </a:r>
            <a:r>
              <a:rPr lang="en-US" dirty="0" err="1" smtClean="0">
                <a:latin typeface="Bodoni MT Black" pitchFamily="18" charset="0"/>
                <a:cs typeface="Aharoni" pitchFamily="2" charset="-79"/>
              </a:rPr>
              <a:t>été</a:t>
            </a:r>
            <a:r>
              <a:rPr lang="en-US" dirty="0" smtClean="0">
                <a:latin typeface="Bodoni MT Black" pitchFamily="18" charset="0"/>
                <a:cs typeface="Aharoni" pitchFamily="2" charset="-79"/>
              </a:rPr>
              <a:t> </a:t>
            </a:r>
            <a:r>
              <a:rPr lang="en-US" dirty="0" err="1" smtClean="0">
                <a:latin typeface="Bodoni MT Black" pitchFamily="18" charset="0"/>
                <a:cs typeface="Aharoni" pitchFamily="2" charset="-79"/>
              </a:rPr>
              <a:t>radieux</a:t>
            </a:r>
            <a:r>
              <a:rPr lang="en-US" dirty="0" smtClean="0">
                <a:latin typeface="Bodoni MT Black" pitchFamily="18" charset="0"/>
                <a:cs typeface="Aharoni" pitchFamily="2" charset="-79"/>
              </a:rPr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dirty="0" smtClean="0">
                <a:latin typeface="Bauhaus 93" pitchFamily="82" charset="0"/>
              </a:rPr>
              <a:t>Magazine hebdomadaire Vianu</a:t>
            </a:r>
            <a:endParaRPr lang="ro-RO" dirty="0">
              <a:latin typeface="Bauhaus 93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56176" y="5157192"/>
            <a:ext cx="298782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Bauhaus 93" pitchFamily="82" charset="0"/>
              </a:rPr>
              <a:t>:</a:t>
            </a:r>
            <a:r>
              <a:rPr lang="en-US" sz="2400" dirty="0" err="1" smtClean="0">
                <a:latin typeface="Bauhaus 93" pitchFamily="82" charset="0"/>
              </a:rPr>
              <a:t>Teneur</a:t>
            </a:r>
            <a:r>
              <a:rPr lang="en-US" sz="2400" dirty="0" smtClean="0">
                <a:latin typeface="Bauhaus 93" pitchFamily="82" charset="0"/>
              </a:rPr>
              <a:t>:</a:t>
            </a:r>
          </a:p>
          <a:p>
            <a:pPr marL="228600" indent="-228600">
              <a:buFont typeface="Wingdings" pitchFamily="2" charset="2"/>
              <a:buChar char="Ø"/>
            </a:pPr>
            <a:r>
              <a:rPr lang="en-US" sz="1100" dirty="0" smtClean="0">
                <a:latin typeface="Britannic Bold" pitchFamily="34" charset="0"/>
              </a:rPr>
              <a:t>Plus </a:t>
            </a:r>
            <a:r>
              <a:rPr lang="en-US" sz="1100" dirty="0" err="1" smtClean="0">
                <a:latin typeface="Britannic Bold" pitchFamily="34" charset="0"/>
              </a:rPr>
              <a:t>sur</a:t>
            </a:r>
            <a:r>
              <a:rPr lang="en-US" sz="1100" dirty="0" smtClean="0">
                <a:latin typeface="Britannic Bold" pitchFamily="34" charset="0"/>
              </a:rPr>
              <a:t> la </a:t>
            </a:r>
            <a:r>
              <a:rPr lang="en-US" sz="1100" dirty="0" err="1" smtClean="0">
                <a:latin typeface="Britannic Bold" pitchFamily="34" charset="0"/>
              </a:rPr>
              <a:t>reussite</a:t>
            </a:r>
            <a:r>
              <a:rPr lang="en-US" sz="1100" dirty="0" smtClean="0">
                <a:latin typeface="Britannic Bold" pitchFamily="34" charset="0"/>
              </a:rPr>
              <a:t> aux </a:t>
            </a:r>
            <a:r>
              <a:rPr lang="en-US" sz="1100" dirty="0" err="1" smtClean="0">
                <a:latin typeface="Britannic Bold" pitchFamily="34" charset="0"/>
              </a:rPr>
              <a:t>l’Olympiade</a:t>
            </a:r>
            <a:endParaRPr lang="en-US" sz="1100" dirty="0" smtClean="0">
              <a:latin typeface="Britannic Bold" pitchFamily="34" charset="0"/>
            </a:endParaRPr>
          </a:p>
          <a:p>
            <a:pPr marL="228600" indent="-228600">
              <a:buFont typeface="Wingdings" pitchFamily="2" charset="2"/>
              <a:buChar char="Ø"/>
            </a:pPr>
            <a:r>
              <a:rPr lang="en-US" sz="1100" dirty="0" err="1" smtClean="0">
                <a:latin typeface="Britannic Bold" pitchFamily="34" charset="0"/>
              </a:rPr>
              <a:t>L’accident</a:t>
            </a:r>
            <a:r>
              <a:rPr lang="en-US" sz="1100" dirty="0" smtClean="0">
                <a:latin typeface="Britannic Bold" pitchFamily="34" charset="0"/>
              </a:rPr>
              <a:t> </a:t>
            </a:r>
            <a:r>
              <a:rPr lang="en-US" sz="1100" dirty="0" err="1" smtClean="0">
                <a:latin typeface="Britannic Bold" pitchFamily="34" charset="0"/>
              </a:rPr>
              <a:t>dans</a:t>
            </a:r>
            <a:r>
              <a:rPr lang="en-US" sz="1100" dirty="0" smtClean="0">
                <a:latin typeface="Britannic Bold" pitchFamily="34" charset="0"/>
              </a:rPr>
              <a:t> la du sport</a:t>
            </a:r>
          </a:p>
          <a:p>
            <a:pPr marL="228600" indent="-228600">
              <a:buFont typeface="Wingdings" pitchFamily="2" charset="2"/>
              <a:buChar char="Ø"/>
            </a:pPr>
            <a:endParaRPr lang="en-US" sz="1100" dirty="0" smtClean="0">
              <a:latin typeface="Britannic Bold" pitchFamily="34" charset="0"/>
            </a:endParaRPr>
          </a:p>
          <a:p>
            <a:pPr marL="228600" indent="-228600">
              <a:buFont typeface="Wingdings" pitchFamily="2" charset="2"/>
              <a:buChar char="Ø"/>
            </a:pPr>
            <a:endParaRPr lang="en-US" sz="1100" dirty="0">
              <a:latin typeface="Britannic Bol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116632"/>
            <a:ext cx="3708794" cy="123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164288" y="260648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Bauhaus 93" pitchFamily="82" charset="0"/>
              </a:rPr>
              <a:t>:Auteur:</a:t>
            </a:r>
          </a:p>
          <a:p>
            <a:pPr algn="ctr"/>
            <a:r>
              <a:rPr lang="en-US" sz="1600" dirty="0" smtClean="0">
                <a:latin typeface="Bauhaus 93" pitchFamily="82" charset="0"/>
              </a:rPr>
              <a:t> </a:t>
            </a:r>
            <a:r>
              <a:rPr lang="en-US" sz="1600" dirty="0" err="1" smtClean="0">
                <a:latin typeface="Bauhaus 93" pitchFamily="82" charset="0"/>
              </a:rPr>
              <a:t>Csiki</a:t>
            </a:r>
            <a:r>
              <a:rPr lang="en-US" sz="1600" dirty="0" smtClean="0">
                <a:latin typeface="Bauhaus 93" pitchFamily="82" charset="0"/>
              </a:rPr>
              <a:t> </a:t>
            </a:r>
            <a:r>
              <a:rPr lang="en-US" sz="1600" dirty="0" err="1" smtClean="0">
                <a:latin typeface="Bauhaus 93" pitchFamily="82" charset="0"/>
              </a:rPr>
              <a:t>Francisc</a:t>
            </a:r>
            <a:r>
              <a:rPr lang="en-US" sz="1600" dirty="0">
                <a:latin typeface="Bauhaus 93" pitchFamily="82" charset="0"/>
              </a:rPr>
              <a:t> </a:t>
            </a:r>
            <a:endParaRPr lang="en-US" sz="1600" dirty="0" smtClean="0">
              <a:latin typeface="Bauhaus 93" pitchFamily="82" charset="0"/>
            </a:endParaRPr>
          </a:p>
          <a:p>
            <a:pPr algn="ctr"/>
            <a:r>
              <a:rPr lang="en-US" sz="1600" dirty="0" err="1" smtClean="0">
                <a:latin typeface="Bauhaus 93" pitchFamily="82" charset="0"/>
              </a:rPr>
              <a:t>Alexandru</a:t>
            </a:r>
            <a:endParaRPr lang="ro-RO" sz="1600" dirty="0">
              <a:latin typeface="Bauhaus 93" pitchFamily="82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188</TotalTime>
  <Words>41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Equity</vt:lpstr>
      <vt:lpstr>Magazine hebdomadaire Vianu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Rozina</dc:creator>
  <cp:lastModifiedBy>Rozina</cp:lastModifiedBy>
  <cp:revision>19</cp:revision>
  <dcterms:created xsi:type="dcterms:W3CDTF">2012-03-12T17:12:46Z</dcterms:created>
  <dcterms:modified xsi:type="dcterms:W3CDTF">2012-03-12T20:21:22Z</dcterms:modified>
</cp:coreProperties>
</file>